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7" r:id="rId4"/>
    <p:sldId id="276" r:id="rId5"/>
    <p:sldId id="267" r:id="rId6"/>
    <p:sldId id="258" r:id="rId7"/>
    <p:sldId id="257" r:id="rId8"/>
    <p:sldId id="270" r:id="rId9"/>
    <p:sldId id="271" r:id="rId10"/>
    <p:sldId id="272" r:id="rId11"/>
    <p:sldId id="273" r:id="rId12"/>
    <p:sldId id="274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038B-3BD0-4218-A246-BFF627A2B3C8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CF7-5262-41CC-95C1-024B79E4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038B-3BD0-4218-A246-BFF627A2B3C8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CF7-5262-41CC-95C1-024B79E4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7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038B-3BD0-4218-A246-BFF627A2B3C8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CF7-5262-41CC-95C1-024B79E4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038B-3BD0-4218-A246-BFF627A2B3C8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CF7-5262-41CC-95C1-024B79E4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5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038B-3BD0-4218-A246-BFF627A2B3C8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CF7-5262-41CC-95C1-024B79E4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4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038B-3BD0-4218-A246-BFF627A2B3C8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CF7-5262-41CC-95C1-024B79E4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038B-3BD0-4218-A246-BFF627A2B3C8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CF7-5262-41CC-95C1-024B79E4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038B-3BD0-4218-A246-BFF627A2B3C8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CF7-5262-41CC-95C1-024B79E4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038B-3BD0-4218-A246-BFF627A2B3C8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CF7-5262-41CC-95C1-024B79E4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0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038B-3BD0-4218-A246-BFF627A2B3C8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CF7-5262-41CC-95C1-024B79E4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0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038B-3BD0-4218-A246-BFF627A2B3C8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CF7-5262-41CC-95C1-024B79E4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5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038B-3BD0-4218-A246-BFF627A2B3C8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2CF7-5262-41CC-95C1-024B79E4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Complete Street for 2030 &amp; 2050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Complete Streets 2050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1" t="15103" r="11173" b="3165"/>
          <a:stretch/>
        </p:blipFill>
        <p:spPr>
          <a:xfrm rot="5400000">
            <a:off x="2490354" y="-744681"/>
            <a:ext cx="4142511" cy="91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Complete Streets 2050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t="15715" r="49277" b="4695"/>
          <a:stretch/>
        </p:blipFill>
        <p:spPr>
          <a:xfrm rot="5400000">
            <a:off x="2134717" y="-815075"/>
            <a:ext cx="4860709" cy="91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Complete Streets 2050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1" t="15715" r="6466" b="4695"/>
          <a:stretch/>
        </p:blipFill>
        <p:spPr>
          <a:xfrm rot="5400000">
            <a:off x="1623079" y="-358122"/>
            <a:ext cx="6019799" cy="841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Complete Streets 2050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16328" r="15666" b="4389"/>
          <a:stretch/>
        </p:blipFill>
        <p:spPr>
          <a:xfrm rot="5400000">
            <a:off x="1854985" y="1321586"/>
            <a:ext cx="5715001" cy="53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Complete Streets 2050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8" t="16328" r="11551" b="5308"/>
          <a:stretch/>
        </p:blipFill>
        <p:spPr>
          <a:xfrm rot="5400000">
            <a:off x="1829747" y="456252"/>
            <a:ext cx="5865505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Complete Streets 2030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1" t="16940" r="25499" b="5002"/>
          <a:stretch/>
        </p:blipFill>
        <p:spPr>
          <a:xfrm rot="5400000">
            <a:off x="1936373" y="557446"/>
            <a:ext cx="5728456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Complete Streets 2030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3" t="50292" r="9563" b="4608"/>
          <a:stretch/>
        </p:blipFill>
        <p:spPr>
          <a:xfrm rot="5400000">
            <a:off x="1983827" y="-899512"/>
            <a:ext cx="5164083" cy="91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Complete Streets 2030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5" t="16283" r="46129" b="2553"/>
          <a:stretch/>
        </p:blipFill>
        <p:spPr>
          <a:xfrm rot="5400000">
            <a:off x="2006958" y="-885731"/>
            <a:ext cx="5108311" cy="916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Complete Streets 2030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1" t="16398" r="12496" b="2553"/>
          <a:stretch/>
        </p:blipFill>
        <p:spPr>
          <a:xfrm rot="5400000">
            <a:off x="2243938" y="-817913"/>
            <a:ext cx="4634348" cy="916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r="8872" b="3777"/>
          <a:stretch/>
        </p:blipFill>
        <p:spPr>
          <a:xfrm rot="5400000">
            <a:off x="1599695" y="1675897"/>
            <a:ext cx="5697149" cy="466706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Complete Streets 2030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3931"/>
          <a:stretch/>
        </p:blipFill>
        <p:spPr>
          <a:xfrm rot="10800000">
            <a:off x="838200" y="1142998"/>
            <a:ext cx="7620000" cy="5715002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Complete Streets 2030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Complete Streets 2050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23645" r="61121" b="7533"/>
          <a:stretch/>
        </p:blipFill>
        <p:spPr>
          <a:xfrm rot="5400000">
            <a:off x="3386233" y="-1490568"/>
            <a:ext cx="2371534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Complete Streets 2050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 t="15103" r="47045" b="3165"/>
          <a:stretch/>
        </p:blipFill>
        <p:spPr>
          <a:xfrm rot="5400000">
            <a:off x="2064323" y="-907474"/>
            <a:ext cx="5022274" cy="91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45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Complete Street for 2030 &amp; 2050</vt:lpstr>
      <vt:lpstr>PowerPoint Presentation</vt:lpstr>
      <vt:lpstr>PowerPoint Presentation</vt:lpstr>
      <vt:lpstr>PowerPoint Presentation</vt:lpstr>
      <vt:lpstr>PowerPoint Presentation</vt:lpstr>
      <vt:lpstr>Complete Streets 2030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Street for 2030 &amp; 2050</dc:title>
  <dc:creator>New</dc:creator>
  <cp:lastModifiedBy>New</cp:lastModifiedBy>
  <cp:revision>5</cp:revision>
  <dcterms:created xsi:type="dcterms:W3CDTF">2014-07-18T21:35:43Z</dcterms:created>
  <dcterms:modified xsi:type="dcterms:W3CDTF">2014-07-18T22:19:00Z</dcterms:modified>
</cp:coreProperties>
</file>